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60;p32" descr="Google Shape;160;p3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7777968" cy="4838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